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03D52-8701-4DB3-9108-CAD6D42F0D58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AC74F-5BE9-4997-9D56-8DEC6B7918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8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AC74F-5BE9-4997-9D56-8DEC6B7918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53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12" Type="http://schemas.openxmlformats.org/officeDocument/2006/relationships/image" Target="../media/image8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11.png"/><Relationship Id="rId10" Type="http://schemas.openxmlformats.org/officeDocument/2006/relationships/image" Target="../media/image85.png"/><Relationship Id="rId4" Type="http://schemas.openxmlformats.org/officeDocument/2006/relationships/image" Target="../media/image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1.png"/><Relationship Id="rId10" Type="http://schemas.openxmlformats.org/officeDocument/2006/relationships/image" Target="../media/image93.png"/><Relationship Id="rId4" Type="http://schemas.openxmlformats.org/officeDocument/2006/relationships/image" Target="../media/image9.png"/><Relationship Id="rId9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7.png"/><Relationship Id="rId5" Type="http://schemas.openxmlformats.org/officeDocument/2006/relationships/image" Target="../media/image20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14.png"/><Relationship Id="rId3" Type="http://schemas.openxmlformats.org/officeDocument/2006/relationships/image" Target="../media/image38.png"/><Relationship Id="rId21" Type="http://schemas.openxmlformats.org/officeDocument/2006/relationships/image" Target="../media/image5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11.png"/><Relationship Id="rId2" Type="http://schemas.openxmlformats.org/officeDocument/2006/relationships/image" Target="../media/image20.png"/><Relationship Id="rId16" Type="http://schemas.openxmlformats.org/officeDocument/2006/relationships/image" Target="../media/image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0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20.png"/><Relationship Id="rId10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6.png"/><Relationship Id="rId3" Type="http://schemas.openxmlformats.org/officeDocument/2006/relationships/image" Target="../media/image20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3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4.png"/><Relationship Id="rId5" Type="http://schemas.openxmlformats.org/officeDocument/2006/relationships/image" Target="../media/image11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12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4.png"/><Relationship Id="rId5" Type="http://schemas.openxmlformats.org/officeDocument/2006/relationships/image" Target="../media/image9.png"/><Relationship Id="rId10" Type="http://schemas.openxmlformats.org/officeDocument/2006/relationships/image" Target="../media/image73.png"/><Relationship Id="rId4" Type="http://schemas.openxmlformats.org/officeDocument/2006/relationships/image" Target="../media/image3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11" Type="http://schemas.openxmlformats.org/officeDocument/2006/relationships/image" Target="../media/image81.png"/><Relationship Id="rId5" Type="http://schemas.openxmlformats.org/officeDocument/2006/relationships/image" Target="../media/image9.png"/><Relationship Id="rId10" Type="http://schemas.openxmlformats.org/officeDocument/2006/relationships/image" Target="../media/image8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8610600"/>
            <a:ext cx="635000" cy="698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100" y="7975600"/>
            <a:ext cx="1638300" cy="135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0" y="8534400"/>
            <a:ext cx="635000" cy="698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5700" y="8039100"/>
            <a:ext cx="419100" cy="6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2400" y="8153400"/>
            <a:ext cx="292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0" y="7924800"/>
            <a:ext cx="1511300" cy="142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0" y="8115300"/>
            <a:ext cx="1511300" cy="121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7975600"/>
            <a:ext cx="16383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" y="7988300"/>
            <a:ext cx="1435100" cy="134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8534400"/>
            <a:ext cx="6350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100" y="8623300"/>
            <a:ext cx="6350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026400"/>
            <a:ext cx="419100" cy="63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8153400"/>
            <a:ext cx="292100" cy="63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9700" y="7543800"/>
            <a:ext cx="266700" cy="6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0300" y="7683500"/>
            <a:ext cx="342900" cy="6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7400" y="2641600"/>
            <a:ext cx="11150600" cy="2501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900" y="8775700"/>
            <a:ext cx="1574800" cy="1574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52400" y="3009900"/>
            <a:ext cx="163830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700" y="3365500"/>
            <a:ext cx="6502400" cy="443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5400" y="8801100"/>
            <a:ext cx="1574800" cy="1574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8700" y="3505200"/>
            <a:ext cx="4864100" cy="4178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" y="101600"/>
            <a:ext cx="4152900" cy="927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1003300"/>
            <a:ext cx="16497300" cy="2501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0400" y="6946900"/>
            <a:ext cx="6108700" cy="2451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4700" y="2755900"/>
            <a:ext cx="3302000" cy="1079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91700" y="2806700"/>
            <a:ext cx="3276600" cy="1435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3600" y="7658100"/>
            <a:ext cx="50927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2768600"/>
            <a:ext cx="15138400" cy="598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74800" y="8801100"/>
            <a:ext cx="1574800" cy="15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" y="38100"/>
            <a:ext cx="2374900" cy="927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" y="1155700"/>
            <a:ext cx="16002000" cy="2273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" y="3009900"/>
            <a:ext cx="118491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8597900"/>
            <a:ext cx="635000" cy="698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7962900"/>
            <a:ext cx="1638300" cy="135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9400" y="8521700"/>
            <a:ext cx="635000" cy="698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00" y="8026400"/>
            <a:ext cx="419100" cy="6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0" y="8140700"/>
            <a:ext cx="2921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900" y="7912100"/>
            <a:ext cx="1511300" cy="142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100" y="8115300"/>
            <a:ext cx="1511300" cy="121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7962900"/>
            <a:ext cx="16383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4400" y="7988300"/>
            <a:ext cx="1435100" cy="134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8521700"/>
            <a:ext cx="6350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0" y="8623300"/>
            <a:ext cx="635000" cy="698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00" y="8013700"/>
            <a:ext cx="419100" cy="63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8140700"/>
            <a:ext cx="292100" cy="63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500" y="7543800"/>
            <a:ext cx="266700" cy="63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8482711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6100" y="7670800"/>
            <a:ext cx="342900" cy="6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100" y="-177800"/>
            <a:ext cx="14808200" cy="8166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3568700"/>
            <a:ext cx="5080000" cy="508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775700"/>
            <a:ext cx="1574800" cy="157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1155700"/>
            <a:ext cx="3429000" cy="2895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800" y="7454900"/>
            <a:ext cx="9055100" cy="38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800" y="6273800"/>
            <a:ext cx="90551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5511800"/>
            <a:ext cx="647700" cy="647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6692900"/>
            <a:ext cx="647700" cy="647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800" y="5105400"/>
            <a:ext cx="90551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4368800"/>
            <a:ext cx="647700" cy="647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4292600"/>
            <a:ext cx="1689100" cy="800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6300" y="4318000"/>
            <a:ext cx="1206500" cy="774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9600" y="5473700"/>
            <a:ext cx="3187700" cy="800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6300" y="5473700"/>
            <a:ext cx="1206500" cy="774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6900" y="6680200"/>
            <a:ext cx="1676400" cy="800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6300" y="6642100"/>
            <a:ext cx="1206500" cy="774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500" y="292100"/>
            <a:ext cx="1600200" cy="990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0" y="4025900"/>
            <a:ext cx="9055100" cy="38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3289300"/>
            <a:ext cx="647700" cy="647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16900" y="3238500"/>
            <a:ext cx="2603500" cy="800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26300" y="3238500"/>
            <a:ext cx="1206500" cy="7747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0" y="3048000"/>
            <a:ext cx="9055100" cy="38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00" y="2298700"/>
            <a:ext cx="647700" cy="647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16900" y="2247900"/>
            <a:ext cx="2882900" cy="800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3600" y="2247900"/>
            <a:ext cx="11684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8775700"/>
            <a:ext cx="1574800" cy="1574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143500"/>
            <a:ext cx="14312900" cy="234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" y="152400"/>
            <a:ext cx="4051300" cy="92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00" y="2298700"/>
            <a:ext cx="9652000" cy="1181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82600" y="800100"/>
            <a:ext cx="11684000" cy="2501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" y="3670300"/>
            <a:ext cx="104521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52400"/>
            <a:ext cx="3467100" cy="92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3136900"/>
            <a:ext cx="8013700" cy="510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0" y="2832100"/>
            <a:ext cx="4102100" cy="68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2857500"/>
            <a:ext cx="4102100" cy="723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4577842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5613400"/>
            <a:ext cx="64770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4978400"/>
            <a:ext cx="3238500" cy="660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4577842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6375400"/>
            <a:ext cx="6477000" cy="38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4577842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7112000"/>
            <a:ext cx="64770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6200" y="5740400"/>
            <a:ext cx="34290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6477000"/>
            <a:ext cx="3810000" cy="660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7000" y="4978400"/>
            <a:ext cx="26797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4300" y="5727700"/>
            <a:ext cx="2387600" cy="660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4300" y="6477000"/>
            <a:ext cx="1790700" cy="660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4577842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937000" y="6007100"/>
            <a:ext cx="22479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6200" y="8775700"/>
            <a:ext cx="1574800" cy="15748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457784200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" y="4902200"/>
            <a:ext cx="6477000" cy="38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927100" y="7226300"/>
            <a:ext cx="9525000" cy="1003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2200" y="3530600"/>
            <a:ext cx="7607300" cy="1435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700" y="977900"/>
            <a:ext cx="14871700" cy="2501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998200" y="8153400"/>
            <a:ext cx="62992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200" y="8839200"/>
            <a:ext cx="1574800" cy="1485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479800"/>
            <a:ext cx="7518400" cy="2959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" y="152400"/>
            <a:ext cx="3467100" cy="927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0" y="3568700"/>
            <a:ext cx="4559300" cy="278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7000" y="3467100"/>
            <a:ext cx="5511800" cy="3505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900" y="6616700"/>
            <a:ext cx="4470400" cy="1092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2800" y="6667500"/>
            <a:ext cx="5842000" cy="2260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00" y="1003300"/>
            <a:ext cx="1586230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8839200"/>
            <a:ext cx="1574800" cy="1574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390827800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2819400"/>
            <a:ext cx="6540500" cy="4267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" y="152400"/>
            <a:ext cx="3467100" cy="927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1003300"/>
            <a:ext cx="15913100" cy="2501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8400" y="393700"/>
            <a:ext cx="6870700" cy="1181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0" y="5765800"/>
            <a:ext cx="6819900" cy="2540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1200" y="3098800"/>
            <a:ext cx="5511800" cy="3340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803900" y="3848100"/>
            <a:ext cx="4762500" cy="311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61900" y="3759200"/>
            <a:ext cx="5930900" cy="406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7340600"/>
            <a:ext cx="3632200" cy="2159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21100" y="7378700"/>
            <a:ext cx="51308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311400"/>
            <a:ext cx="4622800" cy="7048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44000"/>
            <a:ext cx="18821400" cy="200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600" y="8788400"/>
            <a:ext cx="1574800" cy="157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" y="101600"/>
            <a:ext cx="2374900" cy="92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" y="685800"/>
            <a:ext cx="14947900" cy="222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2578100"/>
            <a:ext cx="11976100" cy="64770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82300" y="5092700"/>
            <a:ext cx="469900" cy="546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2500" y="4660900"/>
            <a:ext cx="914400" cy="520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0" y="2971800"/>
            <a:ext cx="3937000" cy="60706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7400" y="3048000"/>
            <a:ext cx="3530600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300" y="8763000"/>
            <a:ext cx="1574800" cy="157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" y="101600"/>
            <a:ext cx="2374900" cy="92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016000"/>
            <a:ext cx="3975100" cy="2616200"/>
          </a:xfrm>
          <a:prstGeom prst="rect">
            <a:avLst/>
          </a:prstGeom>
        </p:spPr>
      </p:pic>
      <p:pic>
        <p:nvPicPr>
          <p:cNvPr id="19" name="영상1">
            <a:hlinkClick r:id="" action="ppaction://media"/>
            <a:extLst>
              <a:ext uri="{FF2B5EF4-FFF2-40B4-BE49-F238E27FC236}">
                <a16:creationId xmlns:a16="http://schemas.microsoft.com/office/drawing/2014/main" id="{DF46E61C-D8A3-4C65-ABB2-9EF518B653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9406" t="6870" r="8826" b="-1358"/>
          <a:stretch/>
        </p:blipFill>
        <p:spPr>
          <a:xfrm>
            <a:off x="6616700" y="1165507"/>
            <a:ext cx="5652000" cy="81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1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6700" y="9156700"/>
            <a:ext cx="18821400" cy="139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215900" y="8813800"/>
            <a:ext cx="23749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76400" y="8813800"/>
            <a:ext cx="23749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581400" y="8801100"/>
            <a:ext cx="23749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473700" y="8801100"/>
            <a:ext cx="23749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7378700" y="8788400"/>
            <a:ext cx="2374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271000" y="8788400"/>
            <a:ext cx="2374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1163300" y="8788400"/>
            <a:ext cx="23749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3068300" y="8775700"/>
            <a:ext cx="23749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4947900" y="8775700"/>
            <a:ext cx="23749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6840200" y="8775700"/>
            <a:ext cx="2374900" cy="190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6300" y="8763000"/>
            <a:ext cx="1574800" cy="157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0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52500"/>
            <a:ext cx="183134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" y="101600"/>
            <a:ext cx="2374900" cy="92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016000"/>
            <a:ext cx="6375400" cy="2616200"/>
          </a:xfrm>
          <a:prstGeom prst="rect">
            <a:avLst/>
          </a:prstGeom>
        </p:spPr>
      </p:pic>
      <p:pic>
        <p:nvPicPr>
          <p:cNvPr id="19" name="동영상2">
            <a:hlinkClick r:id="" action="ppaction://media"/>
            <a:extLst>
              <a:ext uri="{FF2B5EF4-FFF2-40B4-BE49-F238E27FC236}">
                <a16:creationId xmlns:a16="http://schemas.microsoft.com/office/drawing/2014/main" id="{B89EAC0F-90E0-4CD4-9B0E-92D0C7D33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2909" t="-1" r="2828" b="-87"/>
          <a:stretch/>
        </p:blipFill>
        <p:spPr>
          <a:xfrm>
            <a:off x="7134525" y="1200150"/>
            <a:ext cx="4140000" cy="7797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</Words>
  <Application>Microsoft Office PowerPoint</Application>
  <PresentationFormat>사용자 지정</PresentationFormat>
  <Paragraphs>1</Paragraphs>
  <Slides>12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lge</dc:creator>
  <cp:lastModifiedBy>상혁 이</cp:lastModifiedBy>
  <cp:revision>5</cp:revision>
  <dcterms:created xsi:type="dcterms:W3CDTF">2006-08-16T00:00:00Z</dcterms:created>
  <dcterms:modified xsi:type="dcterms:W3CDTF">2024-06-20T03:55:07Z</dcterms:modified>
</cp:coreProperties>
</file>